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C6A86-213F-4AF3-BC92-FBF8E51E1C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Regels voor het fokken en huisvesten van paarden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A865CE-2252-476D-B0B4-918168E972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Hilal &amp; Kim</a:t>
            </a:r>
          </a:p>
        </p:txBody>
      </p:sp>
    </p:spTree>
    <p:extLst>
      <p:ext uri="{BB962C8B-B14F-4D97-AF65-F5344CB8AC3E}">
        <p14:creationId xmlns:p14="http://schemas.microsoft.com/office/powerpoint/2010/main" val="8911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3A263-FE57-4BD0-9BD2-07DBF561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B2C3FA-091B-4F17-8E80-DE5D893BC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Goede verzorging</a:t>
            </a:r>
          </a:p>
          <a:p>
            <a:r>
              <a:rPr lang="nl-NL" dirty="0"/>
              <a:t>Voorwaarden voor goede huisvesting</a:t>
            </a:r>
          </a:p>
          <a:p>
            <a:r>
              <a:rPr lang="nl-NL" dirty="0"/>
              <a:t>De 4 voorwaarden voor het fokken van paarden</a:t>
            </a:r>
          </a:p>
          <a:p>
            <a:r>
              <a:rPr lang="nl-NL" dirty="0"/>
              <a:t>Regels voor voortplantingstechnieken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071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12FEA8-BF79-47E5-8F9F-ABC71F486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Goede verzorging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D58EE2-453A-4893-87CF-BC5E2E0B3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De dieren hebben voldoende bewegingsvrijheid.</a:t>
            </a:r>
          </a:p>
          <a:p>
            <a:r>
              <a:rPr lang="nl-NL" dirty="0"/>
              <a:t>De dieren zijn beschermd tegen slechte weersomstandigheden als ze buiten worden gehouden.</a:t>
            </a:r>
          </a:p>
          <a:p>
            <a:r>
              <a:rPr lang="nl-NL" dirty="0"/>
              <a:t>De dieren kunnen hun natuurlijk gedrag vertonen.</a:t>
            </a:r>
          </a:p>
          <a:p>
            <a:r>
              <a:rPr lang="nl-NL" dirty="0"/>
              <a:t>De dieren worden verzorgd door iemand die daarvoor de juiste kennis en vaardigheden heeft.</a:t>
            </a:r>
          </a:p>
          <a:p>
            <a:r>
              <a:rPr lang="nl-NL" dirty="0"/>
              <a:t>Zieke en gewonde dieren worden direct verzorgd.</a:t>
            </a:r>
          </a:p>
          <a:p>
            <a:r>
              <a:rPr lang="nl-NL" dirty="0"/>
              <a:t>De dieren worden gehouden in een hygiënisch verantwoorde ruimte.</a:t>
            </a:r>
          </a:p>
          <a:p>
            <a:r>
              <a:rPr lang="nl-NL" dirty="0"/>
              <a:t>De dieren krijgen voldoende gezond en voor hun soort geschikt voer en water. Dit verschilt per diersoort.</a:t>
            </a:r>
          </a:p>
          <a:p>
            <a:r>
              <a:rPr lang="nl-NL" dirty="0"/>
              <a:t>De dieren krijgen voldoende verse lucht en zuurstof.</a:t>
            </a:r>
          </a:p>
        </p:txBody>
      </p:sp>
    </p:spTree>
    <p:extLst>
      <p:ext uri="{BB962C8B-B14F-4D97-AF65-F5344CB8AC3E}">
        <p14:creationId xmlns:p14="http://schemas.microsoft.com/office/powerpoint/2010/main" val="23957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D72446-4851-45A0-8C88-27D06609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Voorwaarden voor goede huisvesting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909411-727B-4AF9-BDB4-48DB9E1EE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Geen materialen gebruikt of scherpe randen, uitsteeksels of andere situaties waardoor het dier gewond kan raken. Deze materialen en de eventuele bodembedekking mogen ook niet schadelijk zijn voor het dier.</a:t>
            </a:r>
          </a:p>
          <a:p>
            <a:r>
              <a:rPr lang="nl-NL" dirty="0"/>
              <a:t>Makkelijk schoonmaken en ontsmetten</a:t>
            </a:r>
          </a:p>
          <a:p>
            <a:r>
              <a:rPr lang="nl-NL" dirty="0"/>
              <a:t>Verlichting en verduistering past bij het natuurlijk gedrag</a:t>
            </a:r>
          </a:p>
          <a:p>
            <a:r>
              <a:rPr lang="nl-NL" dirty="0"/>
              <a:t>De ruimte en materialen zijn aangepast aan de behoeften van het dier</a:t>
            </a:r>
          </a:p>
          <a:p>
            <a:r>
              <a:rPr lang="nl-NL" dirty="0"/>
              <a:t>Dieren worden niet belemmerd in hun bewegingsvrijheid</a:t>
            </a:r>
          </a:p>
          <a:p>
            <a:r>
              <a:rPr lang="nl-NL" dirty="0"/>
              <a:t>De dieren kunnen niet ontsnappen</a:t>
            </a:r>
          </a:p>
          <a:p>
            <a:r>
              <a:rPr lang="nl-NL" dirty="0"/>
              <a:t>Bescherming tegen slechte weersomstandigheden, gezondheidsrisico's en roofdieren.</a:t>
            </a:r>
          </a:p>
          <a:p>
            <a:r>
              <a:rPr lang="nl-NL" dirty="0"/>
              <a:t>Voldoende en geschikte nestruimte voor drachtige paarden</a:t>
            </a:r>
          </a:p>
        </p:txBody>
      </p:sp>
    </p:spTree>
    <p:extLst>
      <p:ext uri="{BB962C8B-B14F-4D97-AF65-F5344CB8AC3E}">
        <p14:creationId xmlns:p14="http://schemas.microsoft.com/office/powerpoint/2010/main" val="85973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D67D9C-0617-471A-89EB-0C290C40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4 voorwaarden voor het fokken van paarden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C5026A-5187-4C2B-B3A4-2D52BD400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Dit mag NIET worden doorgegeven!</a:t>
            </a:r>
          </a:p>
          <a:p>
            <a:pPr marL="0" indent="0">
              <a:buNone/>
            </a:pPr>
            <a:endParaRPr lang="nl-NL" b="1" dirty="0"/>
          </a:p>
          <a:p>
            <a:r>
              <a:rPr lang="nl-NL" dirty="0"/>
              <a:t>Ernstige erfelijke afwijkingen en ziekten </a:t>
            </a:r>
          </a:p>
          <a:p>
            <a:r>
              <a:rPr lang="nl-NL" dirty="0"/>
              <a:t>Uiterlijke kenmerken die schadelijk zijn </a:t>
            </a:r>
          </a:p>
          <a:p>
            <a:r>
              <a:rPr lang="nl-NL" dirty="0"/>
              <a:t>Ernstige gedragsafwijkingen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Verder:</a:t>
            </a:r>
          </a:p>
          <a:p>
            <a:r>
              <a:rPr lang="nl-NL" dirty="0"/>
              <a:t>Het aantal nesten of nakomelingen </a:t>
            </a:r>
          </a:p>
          <a:p>
            <a:r>
              <a:rPr lang="nl-NL" dirty="0"/>
              <a:t>Voortplanting op natuurlijke wijze</a:t>
            </a:r>
          </a:p>
          <a:p>
            <a:r>
              <a:rPr lang="nl-NL" dirty="0"/>
              <a:t>Een hond in 12 maanden</a:t>
            </a:r>
          </a:p>
          <a:p>
            <a:r>
              <a:rPr lang="nl-NL" dirty="0"/>
              <a:t>Een kat in 12 of 24 maanden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773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664BD-8D8A-4F1B-8C71-0E1C54DD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dirty="0"/>
              <a:t>Regels voor voortplantingstechnieken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7C1E1A-02D6-4BA8-9369-0234FF3D3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r>
              <a:rPr lang="nl-NL" dirty="0"/>
              <a:t>De gezondheid en welzijn van het moederdier en de nakomelingen</a:t>
            </a:r>
          </a:p>
          <a:p>
            <a:r>
              <a:rPr lang="nl-NL" dirty="0"/>
              <a:t>Elektrische prikkels zijn verboden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6327A15-49D1-4C90-BF24-110D70F7A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479" y="3628686"/>
            <a:ext cx="6556855" cy="251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57310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274</Words>
  <Application>Microsoft Office PowerPoint</Application>
  <PresentationFormat>Breedbeeld</PresentationFormat>
  <Paragraphs>41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Sliert</vt:lpstr>
      <vt:lpstr>Regels voor het fokken en huisvesten van paarden </vt:lpstr>
      <vt:lpstr>Inhoudsopgave</vt:lpstr>
      <vt:lpstr>Goede verzorging</vt:lpstr>
      <vt:lpstr>Voorwaarden voor goede huisvesting</vt:lpstr>
      <vt:lpstr>De 4 voorwaarden voor het fokken van paarden</vt:lpstr>
      <vt:lpstr>Regels voor voortplantingstechnieken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Regels voor fokken en huisvesting van Paarden</dc:title>
  <dc:creator>Hilâl Aksoy</dc:creator>
  <cp:lastModifiedBy>Hilâl Aksoy</cp:lastModifiedBy>
  <cp:revision>6</cp:revision>
  <dcterms:created xsi:type="dcterms:W3CDTF">2018-05-28T09:14:47Z</dcterms:created>
  <dcterms:modified xsi:type="dcterms:W3CDTF">2018-06-04T09:21:55Z</dcterms:modified>
</cp:coreProperties>
</file>